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9" r:id="rId12"/>
    <p:sldId id="268" r:id="rId13"/>
    <p:sldId id="263" r:id="rId14"/>
    <p:sldId id="264" r:id="rId15"/>
    <p:sldId id="270" r:id="rId16"/>
    <p:sldId id="271" r:id="rId17"/>
    <p:sldId id="272" r:id="rId18"/>
    <p:sldId id="265" r:id="rId19"/>
  </p:sldIdLst>
  <p:sldSz cx="9144000" cy="6858000" type="screen4x3"/>
  <p:notesSz cx="6946900" cy="92837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4" autoAdjust="0"/>
  </p:normalViewPr>
  <p:slideViewPr>
    <p:cSldViewPr>
      <p:cViewPr>
        <p:scale>
          <a:sx n="70" d="100"/>
          <a:sy n="70" d="100"/>
        </p:scale>
        <p:origin x="-12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fld id="{C5AD84BD-B57F-44ED-B432-012949432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4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4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59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7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8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5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7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3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4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5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3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2852936"/>
            <a:ext cx="6066989" cy="1296144"/>
          </a:xfrm>
        </p:spPr>
        <p:txBody>
          <a:bodyPr>
            <a:normAutofit fontScale="90000"/>
          </a:bodyPr>
          <a:lstStyle/>
          <a:p>
            <a:r>
              <a:rPr lang="bg-BG" sz="4400" dirty="0" smtClean="0">
                <a:solidFill>
                  <a:srgbClr val="92D050"/>
                </a:solidFill>
              </a:rPr>
              <a:t>Болоня- градът на мечтите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986257" y="3496614"/>
            <a:ext cx="2136263" cy="111768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 Black" panose="020B0A04020102020204" pitchFamily="34" charset="0"/>
              </a:rPr>
              <a:t>J&amp;K </a:t>
            </a:r>
            <a:r>
              <a:rPr lang="en-US" sz="1800" b="1" dirty="0" err="1" smtClean="0">
                <a:latin typeface="Arial Black" panose="020B0A04020102020204" pitchFamily="34" charset="0"/>
              </a:rPr>
              <a:t>Viaggi</a:t>
            </a:r>
            <a:r>
              <a:rPr lang="en-US" sz="1800" b="1" dirty="0" smtClean="0">
                <a:latin typeface="Arial Black" panose="020B0A04020102020204" pitchFamily="34" charset="0"/>
              </a:rPr>
              <a:t> Travel agency </a:t>
            </a:r>
            <a:endParaRPr lang="en-US" sz="18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1" y="6160311"/>
            <a:ext cx="1800774" cy="5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 &amp;Bcy;&amp;acy;&amp;ncy;&amp;ncy;&amp;iecy;&amp;rcy;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76" y="6137450"/>
            <a:ext cx="1738148" cy="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лавие 2"/>
          <p:cNvSpPr txBox="1">
            <a:spLocks/>
          </p:cNvSpPr>
          <p:nvPr/>
        </p:nvSpPr>
        <p:spPr>
          <a:xfrm>
            <a:off x="827584" y="332656"/>
            <a:ext cx="7766936" cy="1763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Проект </a:t>
            </a:r>
            <a:r>
              <a:rPr lang="en-GB" dirty="0" smtClean="0"/>
              <a:t>„</a:t>
            </a:r>
            <a:r>
              <a:rPr lang="en-GB" dirty="0" err="1" smtClean="0"/>
              <a:t>Придобиване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професионални</a:t>
            </a:r>
            <a:r>
              <a:rPr lang="en-GB" dirty="0" smtClean="0"/>
              <a:t> </a:t>
            </a:r>
            <a:r>
              <a:rPr lang="en-GB" dirty="0" err="1" smtClean="0"/>
              <a:t>компетентности</a:t>
            </a:r>
            <a:r>
              <a:rPr lang="en-GB" dirty="0" smtClean="0"/>
              <a:t> и </a:t>
            </a:r>
            <a:r>
              <a:rPr lang="en-GB" dirty="0" err="1" smtClean="0"/>
              <a:t>създаване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успешни</a:t>
            </a:r>
            <a:r>
              <a:rPr lang="en-GB" dirty="0" smtClean="0"/>
              <a:t> </a:t>
            </a:r>
            <a:r>
              <a:rPr lang="en-GB" dirty="0" err="1" smtClean="0"/>
              <a:t>кадри</a:t>
            </a:r>
            <a:r>
              <a:rPr lang="en-GB" dirty="0" smtClean="0"/>
              <a:t> </a:t>
            </a:r>
            <a:r>
              <a:rPr lang="en-GB" dirty="0" err="1" smtClean="0"/>
              <a:t>чрезпрактика</a:t>
            </a:r>
            <a:r>
              <a:rPr lang="en-GB" dirty="0" smtClean="0"/>
              <a:t> в </a:t>
            </a:r>
            <a:r>
              <a:rPr lang="en-GB" dirty="0" err="1" smtClean="0"/>
              <a:t>европейски</a:t>
            </a:r>
            <a:r>
              <a:rPr lang="en-GB" dirty="0" smtClean="0"/>
              <a:t> </a:t>
            </a:r>
            <a:r>
              <a:rPr lang="en-GB" dirty="0" err="1" smtClean="0"/>
              <a:t>фирми</a:t>
            </a:r>
            <a:r>
              <a:rPr lang="en-GB" dirty="0" smtClean="0"/>
              <a:t> “</a:t>
            </a:r>
            <a:r>
              <a:rPr lang="bg-BG" dirty="0" smtClean="0"/>
              <a:t>, </a:t>
            </a:r>
          </a:p>
          <a:p>
            <a:r>
              <a:rPr lang="bg-BG" dirty="0" smtClean="0"/>
              <a:t>д</a:t>
            </a:r>
            <a:r>
              <a:rPr lang="en-GB" dirty="0" err="1" smtClean="0"/>
              <a:t>оговор</a:t>
            </a:r>
            <a:r>
              <a:rPr lang="bg-BG" dirty="0" smtClean="0"/>
              <a:t> номер  </a:t>
            </a:r>
            <a:r>
              <a:rPr lang="en-GB" dirty="0" smtClean="0"/>
              <a:t>201</a:t>
            </a:r>
            <a:r>
              <a:rPr lang="bg-BG" dirty="0" smtClean="0"/>
              <a:t>6</a:t>
            </a:r>
            <a:r>
              <a:rPr lang="en-GB" dirty="0" smtClean="0"/>
              <a:t>-1-BG01-KA102-0</a:t>
            </a:r>
            <a:r>
              <a:rPr lang="bg-BG" dirty="0" smtClean="0"/>
              <a:t>2</a:t>
            </a:r>
            <a:r>
              <a:rPr lang="en-GB" dirty="0" smtClean="0"/>
              <a:t>3</a:t>
            </a:r>
            <a:r>
              <a:rPr lang="bg-BG" dirty="0" smtClean="0"/>
              <a:t>001</a:t>
            </a:r>
            <a:endParaRPr lang="en-US" sz="2400" dirty="0" smtClean="0"/>
          </a:p>
          <a:p>
            <a:r>
              <a:rPr lang="bg-BG" sz="1700" dirty="0" smtClean="0"/>
              <a:t>Този проект  се финансира по програма “Еразъм+”, КД 1 - Образователна мобилност за граждани, </a:t>
            </a:r>
          </a:p>
          <a:p>
            <a:r>
              <a:rPr lang="bg-BG" sz="1700" dirty="0" smtClean="0"/>
              <a:t>Мобилност на обучаеми и персонал в ПОО</a:t>
            </a:r>
          </a:p>
          <a:p>
            <a:endParaRPr lang="bg-BG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10_122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8715404" cy="49024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10_133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810555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Част от изготвените рекламни материали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" y="2012148"/>
            <a:ext cx="3392629" cy="4691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547903" cy="4570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649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Rocca</a:t>
            </a:r>
            <a:r>
              <a:rPr lang="en-US" dirty="0" smtClean="0"/>
              <a:t> of Vignola</a:t>
            </a:r>
            <a:endParaRPr lang="bg-BG" dirty="0"/>
          </a:p>
        </p:txBody>
      </p:sp>
      <p:pic>
        <p:nvPicPr>
          <p:cNvPr id="5122" name="Picture 2" descr="https://scontent.xx.fbcdn.net/v/t34.0-12/18191766_422709904757165_1358637224_n.jpg?oh=2c473563292afa77721de6a937493ec6&amp;oe=5903DBB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111029" cy="548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584" y="3250645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>
                    <a:lumMod val="10000"/>
                  </a:schemeClr>
                </a:solidFill>
              </a:rPr>
              <a:t>Посещението на крепостта беше съчетано с изпълнение  на работни задължения и среща с клиенти. </a:t>
            </a:r>
            <a:r>
              <a:rPr lang="bg-BG" dirty="0" smtClean="0">
                <a:solidFill>
                  <a:schemeClr val="bg1">
                    <a:lumMod val="1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bg-BG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14_15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500449" cy="6223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20170414_144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66"/>
            <a:ext cx="3455800" cy="614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14_145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7358082" cy="55185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14_145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858148" cy="5893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 заключение..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04" y="2204864"/>
            <a:ext cx="7210396" cy="345530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>
                <a:solidFill>
                  <a:schemeClr val="bg1">
                    <a:lumMod val="10000"/>
                  </a:schemeClr>
                </a:solidFill>
              </a:rPr>
              <a:t>Благодаря сърдечно на преподавателите си и целия екип за предоставената възможност да прекараме един месец в опознаване на себе си и придобиване на умения и опит.             За мен беше чест! Благодаря! </a:t>
            </a:r>
            <a:endParaRPr lang="bg-BG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146" name="Picture 2" descr="Резултат с изображение за cat love bolo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23" y="3132395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тат с изображение за bolog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0" y="3932514"/>
            <a:ext cx="3691527" cy="25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2681" y="6353219"/>
            <a:ext cx="315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0000"/>
                </a:solidFill>
                <a:cs typeface="Aharoni" panose="02010803020104030203" pitchFamily="2" charset="-79"/>
              </a:rPr>
              <a:t>Теменужка </a:t>
            </a:r>
            <a:r>
              <a:rPr lang="bg-BG" dirty="0" err="1" smtClean="0">
                <a:solidFill>
                  <a:srgbClr val="000000"/>
                </a:solidFill>
                <a:cs typeface="Aharoni" panose="02010803020104030203" pitchFamily="2" charset="-79"/>
              </a:rPr>
              <a:t>Бандева</a:t>
            </a:r>
            <a:r>
              <a:rPr lang="bg-BG" dirty="0" smtClean="0">
                <a:solidFill>
                  <a:srgbClr val="000000"/>
                </a:solidFill>
                <a:cs typeface="Aharoni" panose="02010803020104030203" pitchFamily="2" charset="-79"/>
              </a:rPr>
              <a:t> </a:t>
            </a:r>
            <a:endParaRPr lang="bg-BG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564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Болоня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510241" y="2060848"/>
            <a:ext cx="7210396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 Боло̀ня (Bologna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е град в Северна Италия. Столица е на едноименната провинция и на регион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Емилия-Романя. Прекрасен слънчев град с хиляди възможности за открития и развлечения. Туризма е силно развит, бивайки сподпомаган от добра политика и интересни исторически забележителности.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026" name="Picture 2" descr="Резултат с изображение за bolo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55446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Практика </a:t>
            </a:r>
            <a:r>
              <a:rPr lang="en-US" dirty="0" smtClean="0"/>
              <a:t> </a:t>
            </a:r>
            <a:r>
              <a:rPr lang="bg-BG" dirty="0" smtClean="0"/>
              <a:t>по проект Еразъм+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501490" y="2060848"/>
            <a:ext cx="7210396" cy="3599316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bg1">
                    <a:lumMod val="10000"/>
                  </a:schemeClr>
                </a:solidFill>
              </a:rPr>
              <a:t> Трупането на опит в чуждестранни фирми дава възможност на младите и неопитни ученици да разширят кръгозора си, да мечтаят без граници и да придобиват хъс на безгранично смели проспериращи хора. 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 descr="https://scontent.xx.fbcdn.net/v/t34.0-12/17579924_1332268460160847_511658963_n.jpg?oh=c1d3ea8565777785d2b9f72392960352&amp;oe=5904FD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5760640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J&amp;K </a:t>
            </a:r>
            <a:r>
              <a:rPr lang="en-US" dirty="0" err="1" smtClean="0"/>
              <a:t>Viaggi</a:t>
            </a:r>
            <a:r>
              <a:rPr lang="en-US" dirty="0" smtClean="0"/>
              <a:t> Travel Agency </a:t>
            </a: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J&amp;K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Viaggi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bg-BG" dirty="0">
                <a:solidFill>
                  <a:schemeClr val="bg1">
                    <a:lumMod val="10000"/>
                  </a:schemeClr>
                </a:solidFill>
              </a:rPr>
              <a:t>е фирмата, която предлага на своите работници италианска сфера на работа с професионалисти и компетентни лица в сферата на туризма.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Резултат с изображение за agenzia J&amp;K viagg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752528" cy="29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тат с изображение за asppi cl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9" y="5157192"/>
            <a:ext cx="3027639" cy="10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5039" y="2828531"/>
            <a:ext cx="101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0000"/>
                </a:solidFill>
                <a:cs typeface="Aharoni" panose="02010803020104030203" pitchFamily="2" charset="-79"/>
              </a:rPr>
              <a:t>ЛОГО</a:t>
            </a:r>
            <a:endParaRPr lang="bg-BG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Офисът, цветен и свеж както винаги!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1" y="2132856"/>
            <a:ext cx="7776864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Личното ми бюро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6" y="3140968"/>
            <a:ext cx="4720629" cy="354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265"/>
            <a:ext cx="4644008" cy="3199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84168" y="450912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За всеки би била приятна и удовлетворяваща работата в тази атмосфера!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34434" y="764704"/>
            <a:ext cx="6121742" cy="1080938"/>
          </a:xfrm>
        </p:spPr>
        <p:txBody>
          <a:bodyPr/>
          <a:lstStyle/>
          <a:p>
            <a:pPr algn="ctr"/>
            <a:r>
              <a:rPr lang="bg-BG" dirty="0" smtClean="0"/>
              <a:t>С част от изготвените рекламни материали.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816424" cy="51571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096344" cy="412845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10_115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8358214" cy="4701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09_120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4125527" cy="550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0170410_132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2973593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Berlin">
  <a:themeElements>
    <a:clrScheme name="Custom 3">
      <a:dk1>
        <a:srgbClr val="F2F2F2"/>
      </a:dk1>
      <a:lt1>
        <a:srgbClr val="BDE2CC"/>
      </a:lt1>
      <a:dk2>
        <a:srgbClr val="91D0AA"/>
      </a:dk2>
      <a:lt2>
        <a:srgbClr val="E7E6E6"/>
      </a:lt2>
      <a:accent1>
        <a:srgbClr val="FF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59EEC4-39D7-42D0-88BB-59F0EA084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POWERPOINTthemesBerlinorange</Template>
  <TotalTime>324</TotalTime>
  <Words>267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Berlin</vt:lpstr>
      <vt:lpstr>Болоня- градът на мечтите</vt:lpstr>
      <vt:lpstr>Болоня</vt:lpstr>
      <vt:lpstr>Практика  по проект Еразъм+</vt:lpstr>
      <vt:lpstr>J&amp;K Viaggi Travel Agency </vt:lpstr>
      <vt:lpstr>Офисът, цветен и свеж както винаги!</vt:lpstr>
      <vt:lpstr>Личното ми бюро</vt:lpstr>
      <vt:lpstr>С част от изготвените рекламни материали.</vt:lpstr>
      <vt:lpstr>PowerPoint Presentation</vt:lpstr>
      <vt:lpstr>PowerPoint Presentation</vt:lpstr>
      <vt:lpstr>PowerPoint Presentation</vt:lpstr>
      <vt:lpstr>PowerPoint Presentation</vt:lpstr>
      <vt:lpstr>Част от изготвените рекламни материали</vt:lpstr>
      <vt:lpstr>The Rocca of Vignola</vt:lpstr>
      <vt:lpstr>PowerPoint Presentation</vt:lpstr>
      <vt:lpstr>PowerPoint Presentation</vt:lpstr>
      <vt:lpstr>PowerPoint Presentation</vt:lpstr>
      <vt:lpstr>В заключение..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Болоня- градът на мечтите</dc:title>
  <dc:creator>Temenuzhka Bandeva</dc:creator>
  <cp:lastModifiedBy>pc5</cp:lastModifiedBy>
  <cp:revision>20</cp:revision>
  <cp:lastPrinted>1601-01-01T00:00:00Z</cp:lastPrinted>
  <dcterms:created xsi:type="dcterms:W3CDTF">2017-04-27T16:30:35Z</dcterms:created>
  <dcterms:modified xsi:type="dcterms:W3CDTF">2017-05-11T07:15:01Z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