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845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9" r:id="rId7"/>
    <p:sldId id="273" r:id="rId8"/>
    <p:sldId id="277" r:id="rId9"/>
    <p:sldId id="275" r:id="rId10"/>
    <p:sldId id="259" r:id="rId11"/>
    <p:sldId id="274" r:id="rId12"/>
    <p:sldId id="266" r:id="rId13"/>
    <p:sldId id="276" r:id="rId14"/>
    <p:sldId id="283" r:id="rId15"/>
    <p:sldId id="280" r:id="rId16"/>
    <p:sldId id="278" r:id="rId17"/>
    <p:sldId id="282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7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5/11/2017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5/11/2017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2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02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0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7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85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98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6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81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94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07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82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21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06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1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43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59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1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2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61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9032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837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77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5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59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54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20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33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73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9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78921" y="1808983"/>
            <a:ext cx="6276242" cy="2219691"/>
          </a:xfrm>
          <a:gradFill>
            <a:gsLst>
              <a:gs pos="24000">
                <a:srgbClr val="B4BEB0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9000"/>
              </a:srgbClr>
            </a:outerShdw>
            <a:reflection endPos="25000" dist="50800" dir="5400000" sy="-100000" algn="bl" rotWithShape="0"/>
          </a:effectLst>
        </p:spPr>
        <p:txBody>
          <a:bodyPr anchor="ctr"/>
          <a:lstStyle/>
          <a:p>
            <a:r>
              <a:rPr lang="en-US" dirty="0" smtClean="0"/>
              <a:t>Piazza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colori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90828" y="5130763"/>
            <a:ext cx="5835412" cy="955565"/>
          </a:xfrm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bg-BG" sz="2400" dirty="0" smtClean="0"/>
              <a:t>Учебна практика в италиански фирми – Април 2017</a:t>
            </a:r>
          </a:p>
          <a:p>
            <a:pPr algn="ctr"/>
            <a:r>
              <a:rPr lang="bg-BG" sz="2400" dirty="0" smtClean="0"/>
              <a:t>Национална търговс</a:t>
            </a:r>
            <a:r>
              <a:rPr lang="bg-BG" sz="2400" dirty="0"/>
              <a:t>к</a:t>
            </a:r>
            <a:r>
              <a:rPr lang="bg-BG" sz="2400" dirty="0" smtClean="0"/>
              <a:t>а гимназия-Пловдив </a:t>
            </a:r>
            <a:endParaRPr lang="en-US" sz="24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r="8733"/>
          <a:stretch>
            <a:fillRect/>
          </a:stretch>
        </p:blipFill>
        <p:spPr>
          <a:xfrm>
            <a:off x="308199" y="3226815"/>
            <a:ext cx="4263802" cy="3443652"/>
          </a:xfr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4" y="355241"/>
            <a:ext cx="1800774" cy="53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 &amp;Bcy;&amp;acy;&amp;ncy;&amp;ncy;&amp;iecy;&amp;rcy;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534" y="351679"/>
            <a:ext cx="1738148" cy="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дзаглавие 2"/>
          <p:cNvSpPr txBox="1">
            <a:spLocks/>
          </p:cNvSpPr>
          <p:nvPr/>
        </p:nvSpPr>
        <p:spPr>
          <a:xfrm>
            <a:off x="2333574" y="45719"/>
            <a:ext cx="7766936" cy="1763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Проект </a:t>
            </a:r>
            <a:r>
              <a:rPr lang="en-GB" dirty="0" smtClean="0"/>
              <a:t>„</a:t>
            </a:r>
            <a:r>
              <a:rPr lang="en-GB" dirty="0" err="1" smtClean="0"/>
              <a:t>Придобиване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професионални</a:t>
            </a:r>
            <a:r>
              <a:rPr lang="en-GB" dirty="0" smtClean="0"/>
              <a:t> </a:t>
            </a:r>
            <a:r>
              <a:rPr lang="en-GB" dirty="0" err="1" smtClean="0"/>
              <a:t>компетентности</a:t>
            </a:r>
            <a:r>
              <a:rPr lang="en-GB" dirty="0" smtClean="0"/>
              <a:t> и </a:t>
            </a:r>
            <a:r>
              <a:rPr lang="en-GB" dirty="0" err="1" smtClean="0"/>
              <a:t>създаване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успешни</a:t>
            </a:r>
            <a:r>
              <a:rPr lang="en-GB" dirty="0" smtClean="0"/>
              <a:t> </a:t>
            </a:r>
            <a:r>
              <a:rPr lang="en-GB" dirty="0" err="1" smtClean="0"/>
              <a:t>кадри</a:t>
            </a:r>
            <a:r>
              <a:rPr lang="en-GB" dirty="0" smtClean="0"/>
              <a:t> </a:t>
            </a:r>
            <a:r>
              <a:rPr lang="en-GB" dirty="0" err="1" smtClean="0"/>
              <a:t>чрезпрактика</a:t>
            </a:r>
            <a:r>
              <a:rPr lang="en-GB" dirty="0" smtClean="0"/>
              <a:t> в </a:t>
            </a:r>
            <a:r>
              <a:rPr lang="en-GB" dirty="0" err="1" smtClean="0"/>
              <a:t>европейски</a:t>
            </a:r>
            <a:r>
              <a:rPr lang="en-GB" dirty="0" smtClean="0"/>
              <a:t> </a:t>
            </a:r>
            <a:r>
              <a:rPr lang="en-GB" dirty="0" err="1" smtClean="0"/>
              <a:t>фирми</a:t>
            </a:r>
            <a:r>
              <a:rPr lang="en-GB" dirty="0" smtClean="0"/>
              <a:t> “</a:t>
            </a:r>
            <a:r>
              <a:rPr lang="bg-BG" dirty="0" smtClean="0"/>
              <a:t>, </a:t>
            </a:r>
          </a:p>
          <a:p>
            <a:r>
              <a:rPr lang="bg-BG" dirty="0" smtClean="0"/>
              <a:t>д</a:t>
            </a:r>
            <a:r>
              <a:rPr lang="en-GB" dirty="0" err="1" smtClean="0"/>
              <a:t>оговор</a:t>
            </a:r>
            <a:r>
              <a:rPr lang="bg-BG" dirty="0" smtClean="0"/>
              <a:t> номер  </a:t>
            </a:r>
            <a:r>
              <a:rPr lang="en-GB" dirty="0" smtClean="0"/>
              <a:t>201</a:t>
            </a:r>
            <a:r>
              <a:rPr lang="bg-BG" dirty="0" smtClean="0"/>
              <a:t>6</a:t>
            </a:r>
            <a:r>
              <a:rPr lang="en-GB" dirty="0" smtClean="0"/>
              <a:t>-1-BG01-KA102-0</a:t>
            </a:r>
            <a:r>
              <a:rPr lang="bg-BG" dirty="0" smtClean="0"/>
              <a:t>2</a:t>
            </a:r>
            <a:r>
              <a:rPr lang="en-GB" dirty="0" smtClean="0"/>
              <a:t>3</a:t>
            </a:r>
            <a:r>
              <a:rPr lang="bg-BG" dirty="0" smtClean="0"/>
              <a:t>001</a:t>
            </a:r>
            <a:endParaRPr lang="en-US" sz="2400" dirty="0" smtClean="0"/>
          </a:p>
          <a:p>
            <a:r>
              <a:rPr lang="bg-BG" sz="1700" dirty="0" smtClean="0"/>
              <a:t>Този проект  се финансира по програма “Еразъм+”, КД 1 - Образователна мобилност за граждани, </a:t>
            </a:r>
          </a:p>
          <a:p>
            <a:r>
              <a:rPr lang="bg-BG" sz="1700" dirty="0" smtClean="0"/>
              <a:t>Мобилност на обучаеми и персонал в ПОО</a:t>
            </a:r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6" y="2486458"/>
            <a:ext cx="6858000" cy="3686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928255"/>
            <a:ext cx="7786255" cy="769441"/>
          </a:xfrm>
          <a:prstGeom prst="rect">
            <a:avLst/>
          </a:prstGeom>
          <a:gradFill>
            <a:gsLst>
              <a:gs pos="29230">
                <a:srgbClr val="C8C4B3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g-BG" sz="4400" dirty="0" smtClean="0"/>
              <a:t>Занимания за деца :</a:t>
            </a:r>
            <a:endParaRPr lang="bg-BG" sz="4400" dirty="0"/>
          </a:p>
        </p:txBody>
      </p:sp>
    </p:spTree>
    <p:extLst>
      <p:ext uri="{BB962C8B-B14F-4D97-AF65-F5344CB8AC3E}">
        <p14:creationId xmlns:p14="http://schemas.microsoft.com/office/powerpoint/2010/main" val="1697456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832" y="80310"/>
            <a:ext cx="5387570" cy="970670"/>
          </a:xfrm>
          <a:gradFill>
            <a:gsLst>
              <a:gs pos="29230">
                <a:srgbClr val="C8C4B3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bg-BG" dirty="0" smtClean="0"/>
              <a:t>Бутик „Анголо Б“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535">
            <a:off x="6375828" y="1387028"/>
            <a:ext cx="4797735" cy="4697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264">
            <a:off x="565074" y="1510086"/>
            <a:ext cx="4641091" cy="46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0412">
            <a:off x="6074849" y="830615"/>
            <a:ext cx="4974913" cy="4905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439">
            <a:off x="1798450" y="461702"/>
            <a:ext cx="4442831" cy="59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880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Ето как работим ние: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478">
            <a:off x="455985" y="1303536"/>
            <a:ext cx="3367443" cy="50468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94" y="1721715"/>
            <a:ext cx="3011670" cy="42005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345">
            <a:off x="7571469" y="1309827"/>
            <a:ext cx="4218882" cy="463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242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83"/>
                    </a14:imgEffect>
                    <a14:imgEffect>
                      <a14:saturation sat="186000"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929746"/>
            <a:ext cx="89084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Благодарим ви за вниманието!</a:t>
            </a:r>
          </a:p>
          <a:p>
            <a:endParaRPr lang="bg-BG" sz="3200" dirty="0">
              <a:gradFill>
                <a:gsLst>
                  <a:gs pos="29230">
                    <a:srgbClr val="C8C4B3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48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g-BG" sz="6000" b="1" dirty="0" smtClean="0"/>
              <a:t>Екип </a:t>
            </a:r>
            <a:endParaRPr lang="bg-BG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" y="1973650"/>
            <a:ext cx="6195753" cy="4636885"/>
          </a:xfrm>
          <a:solidFill>
            <a:schemeClr val="bg2">
              <a:lumMod val="75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7897091" y="5594872"/>
            <a:ext cx="3893127" cy="1015663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accent6">
                    <a:lumMod val="50000"/>
                  </a:schemeClr>
                </a:solidFill>
              </a:rPr>
              <a:t>Мария Итова</a:t>
            </a:r>
          </a:p>
          <a:p>
            <a:r>
              <a:rPr lang="bg-BG" sz="2000" dirty="0" smtClean="0">
                <a:solidFill>
                  <a:schemeClr val="accent6">
                    <a:lumMod val="50000"/>
                  </a:schemeClr>
                </a:solidFill>
              </a:rPr>
              <a:t>Джанан Рамадан</a:t>
            </a:r>
            <a:br>
              <a:rPr lang="bg-BG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bg-BG" sz="2000" dirty="0" smtClean="0">
                <a:solidFill>
                  <a:schemeClr val="accent6">
                    <a:lumMod val="50000"/>
                  </a:schemeClr>
                </a:solidFill>
              </a:rPr>
              <a:t>Любомира Мазева</a:t>
            </a:r>
            <a:endParaRPr lang="bg-BG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436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29230">
                <a:srgbClr val="C8C4B3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bg-BG" sz="5400" dirty="0" smtClean="0"/>
              <a:t>Как дойдохме тук ?</a:t>
            </a:r>
            <a:endParaRPr lang="bg-BG" sz="5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7" y="5375998"/>
            <a:ext cx="2981732" cy="137576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89" y="365542"/>
            <a:ext cx="2434428" cy="148770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29" y="2864755"/>
            <a:ext cx="3174609" cy="3749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44" y="3526529"/>
            <a:ext cx="2733675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198">
            <a:off x="5414891" y="3032722"/>
            <a:ext cx="2126755" cy="98462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4668319" y="3268351"/>
            <a:ext cx="438253" cy="258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ight Arrow 17"/>
          <p:cNvSpPr/>
          <p:nvPr/>
        </p:nvSpPr>
        <p:spPr>
          <a:xfrm>
            <a:off x="7723163" y="3981157"/>
            <a:ext cx="562708" cy="383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2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0909" y="205361"/>
            <a:ext cx="6386945" cy="923330"/>
          </a:xfrm>
          <a:prstGeom prst="rect">
            <a:avLst/>
          </a:prstGeom>
          <a:gradFill>
            <a:gsLst>
              <a:gs pos="29230">
                <a:srgbClr val="C8C4B3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g-BG" sz="5400" dirty="0" smtClean="0"/>
              <a:t>Защо сме тук?</a:t>
            </a:r>
            <a:endParaRPr lang="bg-BG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5452">
            <a:off x="309815" y="1602988"/>
            <a:ext cx="2975103" cy="2236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905">
            <a:off x="9397711" y="4889269"/>
            <a:ext cx="2503343" cy="1502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3236" y="1773382"/>
            <a:ext cx="52090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/>
              <a:t>Тук сме, за да подобрим уменията си в: </a:t>
            </a:r>
            <a:br>
              <a:rPr lang="bg-BG" sz="2800" dirty="0" smtClean="0"/>
            </a:br>
            <a:r>
              <a:rPr lang="bg-BG" sz="2800" dirty="0" smtClean="0"/>
              <a:t> </a:t>
            </a:r>
            <a:r>
              <a:rPr lang="bg-BG" sz="2800" dirty="0"/>
              <a:t>- </a:t>
            </a:r>
            <a:r>
              <a:rPr lang="bg-BG" sz="2800" dirty="0" smtClean="0"/>
              <a:t>маркетинга</a:t>
            </a:r>
            <a:endParaRPr lang="bg-BG" sz="2800" dirty="0"/>
          </a:p>
          <a:p>
            <a:r>
              <a:rPr lang="bg-BG" sz="2800" dirty="0" smtClean="0"/>
              <a:t>- организирането на събития</a:t>
            </a:r>
          </a:p>
          <a:p>
            <a:r>
              <a:rPr lang="bg-BG" sz="2800" dirty="0" smtClean="0"/>
              <a:t>- комуникацията си на английски език</a:t>
            </a:r>
            <a:endParaRPr lang="bg-BG" sz="2800" dirty="0"/>
          </a:p>
          <a:p>
            <a:pPr marL="457200" indent="-457200">
              <a:buFontTx/>
              <a:buChar char="-"/>
            </a:pPr>
            <a:r>
              <a:rPr lang="bg-BG" sz="2800" dirty="0" smtClean="0"/>
              <a:t>работа в екип</a:t>
            </a:r>
          </a:p>
          <a:p>
            <a:pPr marL="457200" indent="-457200">
              <a:buFontTx/>
              <a:buChar char="-"/>
            </a:pPr>
            <a:r>
              <a:rPr lang="bg-BG" sz="2800" dirty="0" smtClean="0"/>
              <a:t>работа с компютърни програми</a:t>
            </a:r>
          </a:p>
          <a:p>
            <a:pPr marL="457200" indent="-457200">
              <a:buFontTx/>
              <a:buChar char="-"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877550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862" y="212961"/>
            <a:ext cx="6512985" cy="818670"/>
          </a:xfrm>
          <a:gradFill>
            <a:gsLst>
              <a:gs pos="29230">
                <a:srgbClr val="C8C4B3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bg-BG" dirty="0" smtClean="0"/>
              <a:t>А това е нашият управител:</a:t>
            </a:r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8" y="1439739"/>
            <a:ext cx="4901418" cy="47993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93" y="1439739"/>
            <a:ext cx="5420772" cy="40655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64493" y="5728760"/>
            <a:ext cx="472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/>
              <a:t>Аннабелла Лоско </a:t>
            </a:r>
            <a:endParaRPr lang="bg-BG" sz="3200" b="1" dirty="0"/>
          </a:p>
        </p:txBody>
      </p:sp>
    </p:spTree>
    <p:extLst>
      <p:ext uri="{BB962C8B-B14F-4D97-AF65-F5344CB8AC3E}">
        <p14:creationId xmlns:p14="http://schemas.microsoft.com/office/powerpoint/2010/main" val="11920277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29230">
                <a:srgbClr val="C8C4B3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sz="7200" b="1" i="1" dirty="0" smtClean="0"/>
              <a:t>Piazza </a:t>
            </a:r>
            <a:r>
              <a:rPr lang="en-US" sz="7200" b="1" i="1" dirty="0" err="1" smtClean="0"/>
              <a:t>dei</a:t>
            </a:r>
            <a:r>
              <a:rPr lang="en-US" sz="7200" b="1" i="1" dirty="0" smtClean="0"/>
              <a:t> </a:t>
            </a:r>
            <a:r>
              <a:rPr lang="en-US" sz="7200" b="1" i="1" dirty="0" err="1" smtClean="0"/>
              <a:t>Colori</a:t>
            </a:r>
            <a:r>
              <a:rPr lang="en-US" sz="7200" b="1" i="1" dirty="0" smtClean="0"/>
              <a:t> </a:t>
            </a:r>
            <a:endParaRPr lang="en-US" sz="72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8" y="1853248"/>
            <a:ext cx="5362016" cy="47130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878" y="1870831"/>
            <a:ext cx="6260662" cy="4695497"/>
          </a:xfr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i="1" dirty="0" smtClean="0"/>
              <a:t>Нашата фирма се занимава с :</a:t>
            </a:r>
            <a:endParaRPr lang="bg-BG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1088" y="1440766"/>
            <a:ext cx="6394767" cy="576262"/>
          </a:xfrm>
          <a:gradFill>
            <a:gsLst>
              <a:gs pos="29230">
                <a:srgbClr val="C8C4B3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bg-BG" dirty="0" smtClean="0">
                <a:solidFill>
                  <a:srgbClr val="FFFF00"/>
                </a:solidFill>
              </a:rPr>
              <a:t>Организация на събития :</a:t>
            </a:r>
            <a:endParaRPr lang="bg-B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823">
            <a:off x="1448289" y="2335236"/>
            <a:ext cx="3803790" cy="422379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010">
            <a:off x="7132320" y="1994743"/>
            <a:ext cx="3362178" cy="4391417"/>
          </a:xfrm>
        </p:spPr>
      </p:pic>
    </p:spTree>
    <p:extLst>
      <p:ext uri="{BB962C8B-B14F-4D97-AF65-F5344CB8AC3E}">
        <p14:creationId xmlns:p14="http://schemas.microsoft.com/office/powerpoint/2010/main" val="31794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624" y="284870"/>
            <a:ext cx="9594462" cy="1488512"/>
          </a:xfrm>
          <a:gradFill>
            <a:gsLst>
              <a:gs pos="29230">
                <a:srgbClr val="C8C4B3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Провеждане на безплатни италиански курсове :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>
          <a:xfrm>
            <a:off x="734291" y="1773382"/>
            <a:ext cx="3482606" cy="48848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63" y="2246874"/>
            <a:ext cx="638321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230">
              <a:srgbClr val="C8C4B3"/>
            </a:gs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1326572"/>
            <a:ext cx="5564908" cy="4173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0" y="157599"/>
            <a:ext cx="4507346" cy="3380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9" y="3538109"/>
            <a:ext cx="4225636" cy="31692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1383" y="138547"/>
            <a:ext cx="5555672" cy="646331"/>
          </a:xfrm>
          <a:prstGeom prst="rect">
            <a:avLst/>
          </a:prstGeom>
          <a:gradFill>
            <a:gsLst>
              <a:gs pos="29230">
                <a:srgbClr val="C8C4B3"/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g-BG" sz="3600" dirty="0" smtClean="0">
                <a:solidFill>
                  <a:srgbClr val="FFFF00"/>
                </a:solidFill>
              </a:rPr>
              <a:t>Маркетингова дейност</a:t>
            </a:r>
            <a:endParaRPr lang="bg-BG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4873beb7-5857-4685-be1f-d57550cc96c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</TotalTime>
  <Words>167</Words>
  <Application>Microsoft Office PowerPoint</Application>
  <PresentationFormat>Custom</PresentationFormat>
  <Paragraphs>31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Ion</vt:lpstr>
      <vt:lpstr>1_Ion</vt:lpstr>
      <vt:lpstr>Piazza dei colori</vt:lpstr>
      <vt:lpstr>Екип </vt:lpstr>
      <vt:lpstr>Как дойдохме тук ?</vt:lpstr>
      <vt:lpstr>PowerPoint Presentation</vt:lpstr>
      <vt:lpstr>А това е нашият управител:</vt:lpstr>
      <vt:lpstr>Piazza dei Colori </vt:lpstr>
      <vt:lpstr>Нашата фирма се занимава с :</vt:lpstr>
      <vt:lpstr>Провеждане на безплатни италиански курсове :</vt:lpstr>
      <vt:lpstr>PowerPoint Presentation</vt:lpstr>
      <vt:lpstr>PowerPoint Presentation</vt:lpstr>
      <vt:lpstr>Бутик „Анголо Б“</vt:lpstr>
      <vt:lpstr>PowerPoint Presentation</vt:lpstr>
      <vt:lpstr>Ето как работим ние: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Piazza dei colori</dc:title>
  <dc:creator>Dzhanan</dc:creator>
  <cp:lastModifiedBy>pc5</cp:lastModifiedBy>
  <cp:revision>20</cp:revision>
  <dcterms:created xsi:type="dcterms:W3CDTF">2017-04-27T12:50:38Z</dcterms:created>
  <dcterms:modified xsi:type="dcterms:W3CDTF">2017-05-11T10:56:23Z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