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60" d="100"/>
          <a:sy n="60" d="100"/>
        </p:scale>
        <p:origin x="-72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F1B25-1023-448E-BE76-4D21491B0A1C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AC0DD-BBFA-459B-8261-95EE6F9496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8888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3BA1B50-C38C-4527-840A-52BE12156BAB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C9EDA07-5848-458F-9D97-F30A1B0A97F1}" type="slidenum">
              <a:rPr lang="bg-BG" smtClean="0"/>
              <a:t>‹#›</a:t>
            </a:fld>
            <a:endParaRPr lang="bg-BG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683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1B50-C38C-4527-840A-52BE12156BAB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DA07-5848-458F-9D97-F30A1B0A97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003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3BA1B50-C38C-4527-840A-52BE12156BAB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C9EDA07-5848-458F-9D97-F30A1B0A97F1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61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1B50-C38C-4527-840A-52BE12156BAB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DA07-5848-458F-9D97-F30A1B0A97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858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BA1B50-C38C-4527-840A-52BE12156BAB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C9EDA07-5848-458F-9D97-F30A1B0A97F1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49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1B50-C38C-4527-840A-52BE12156BAB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DA07-5848-458F-9D97-F30A1B0A97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641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1B50-C38C-4527-840A-52BE12156BAB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DA07-5848-458F-9D97-F30A1B0A97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370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1B50-C38C-4527-840A-52BE12156BAB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DA07-5848-458F-9D97-F30A1B0A97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86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1B50-C38C-4527-840A-52BE12156BAB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EDA07-5848-458F-9D97-F30A1B0A97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39286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3BA1B50-C38C-4527-840A-52BE12156BAB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C9EDA07-5848-458F-9D97-F30A1B0A97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5362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3BA1B50-C38C-4527-840A-52BE12156BAB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C9EDA07-5848-458F-9D97-F30A1B0A97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040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3BA1B50-C38C-4527-840A-52BE12156BAB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C9EDA07-5848-458F-9D97-F30A1B0A97F1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02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451" y="869783"/>
            <a:ext cx="5682706" cy="346372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PC-DOCTOR </a:t>
            </a:r>
            <a:r>
              <a:rPr lang="bg-BG" sz="5400" dirty="0" smtClean="0"/>
              <a:t>  </a:t>
            </a:r>
            <a:r>
              <a:rPr lang="en-US" sz="5400" dirty="0" smtClean="0"/>
              <a:t>ITALIA</a:t>
            </a:r>
            <a:endParaRPr lang="bg-BG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3451" y="3314927"/>
            <a:ext cx="5100638" cy="1171574"/>
          </a:xfrm>
        </p:spPr>
        <p:txBody>
          <a:bodyPr>
            <a:noAutofit/>
          </a:bodyPr>
          <a:lstStyle/>
          <a:p>
            <a:r>
              <a:rPr lang="bg-BG" sz="2800" dirty="0"/>
              <a:t> </a:t>
            </a:r>
            <a:r>
              <a:rPr lang="bg-BG" sz="2800" dirty="0" smtClean="0"/>
              <a:t> Собственик:</a:t>
            </a:r>
          </a:p>
          <a:p>
            <a:r>
              <a:rPr lang="bg-BG" sz="2800" dirty="0" smtClean="0"/>
              <a:t>Федерико Тромбетта</a:t>
            </a:r>
            <a:endParaRPr lang="bg-BG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3758837"/>
            <a:ext cx="4859383" cy="2733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49401" y="1324429"/>
            <a:ext cx="7082971" cy="39841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72" y="0"/>
            <a:ext cx="6296297" cy="3541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589" y="5144589"/>
            <a:ext cx="1713411" cy="17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6131" y="1027698"/>
            <a:ext cx="7803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Курсове по информатика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4497" y="2346158"/>
            <a:ext cx="20024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Начинаещи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9526" y="2344067"/>
            <a:ext cx="17363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Основни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0710" y="2350898"/>
            <a:ext cx="21208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Напреднали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6131" y="3163816"/>
            <a:ext cx="176067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Windows 7/8/10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3961606" y="4266832"/>
            <a:ext cx="110825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dirty="0" smtClean="0"/>
              <a:t>Интернет</a:t>
            </a:r>
            <a:endParaRPr lang="bg-BG" dirty="0"/>
          </a:p>
        </p:txBody>
      </p:sp>
      <p:sp>
        <p:nvSpPr>
          <p:cNvPr id="10" name="TextBox 9"/>
          <p:cNvSpPr txBox="1"/>
          <p:nvPr/>
        </p:nvSpPr>
        <p:spPr>
          <a:xfrm>
            <a:off x="3320754" y="5380304"/>
            <a:ext cx="261310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bg-BG" dirty="0" smtClean="0"/>
              <a:t>лектронна поща</a:t>
            </a:r>
            <a:endParaRPr lang="bg-BG" dirty="0"/>
          </a:p>
        </p:txBody>
      </p:sp>
      <p:sp>
        <p:nvSpPr>
          <p:cNvPr id="11" name="TextBox 10"/>
          <p:cNvSpPr txBox="1"/>
          <p:nvPr/>
        </p:nvSpPr>
        <p:spPr>
          <a:xfrm>
            <a:off x="7377720" y="3131737"/>
            <a:ext cx="70083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bg-BG" dirty="0"/>
          </a:p>
        </p:txBody>
      </p:sp>
      <p:sp>
        <p:nvSpPr>
          <p:cNvPr id="12" name="TextBox 11"/>
          <p:cNvSpPr txBox="1"/>
          <p:nvPr/>
        </p:nvSpPr>
        <p:spPr>
          <a:xfrm>
            <a:off x="7399552" y="3841915"/>
            <a:ext cx="657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Excel</a:t>
            </a:r>
            <a:endParaRPr lang="bg-BG" dirty="0"/>
          </a:p>
        </p:txBody>
      </p:sp>
      <p:sp>
        <p:nvSpPr>
          <p:cNvPr id="13" name="TextBox 12"/>
          <p:cNvSpPr txBox="1"/>
          <p:nvPr/>
        </p:nvSpPr>
        <p:spPr>
          <a:xfrm>
            <a:off x="7102501" y="4367427"/>
            <a:ext cx="13165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Power Point</a:t>
            </a:r>
            <a:endParaRPr lang="bg-BG" dirty="0"/>
          </a:p>
        </p:txBody>
      </p:sp>
      <p:sp>
        <p:nvSpPr>
          <p:cNvPr id="14" name="TextBox 13"/>
          <p:cNvSpPr txBox="1"/>
          <p:nvPr/>
        </p:nvSpPr>
        <p:spPr>
          <a:xfrm>
            <a:off x="7288224" y="5152029"/>
            <a:ext cx="94506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bg-BG" dirty="0"/>
          </a:p>
        </p:txBody>
      </p:sp>
      <p:sp>
        <p:nvSpPr>
          <p:cNvPr id="15" name="TextBox 14"/>
          <p:cNvSpPr txBox="1"/>
          <p:nvPr/>
        </p:nvSpPr>
        <p:spPr>
          <a:xfrm>
            <a:off x="10432472" y="3131737"/>
            <a:ext cx="80823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Access</a:t>
            </a:r>
            <a:endParaRPr lang="bg-BG" dirty="0"/>
          </a:p>
        </p:txBody>
      </p:sp>
      <p:sp>
        <p:nvSpPr>
          <p:cNvPr id="16" name="TextBox 15"/>
          <p:cNvSpPr txBox="1"/>
          <p:nvPr/>
        </p:nvSpPr>
        <p:spPr>
          <a:xfrm>
            <a:off x="10344435" y="3753605"/>
            <a:ext cx="9843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dirty="0" smtClean="0"/>
              <a:t>Графика</a:t>
            </a:r>
            <a:endParaRPr lang="bg-BG" dirty="0"/>
          </a:p>
        </p:txBody>
      </p:sp>
      <p:sp>
        <p:nvSpPr>
          <p:cNvPr id="17" name="TextBox 16"/>
          <p:cNvSpPr txBox="1"/>
          <p:nvPr/>
        </p:nvSpPr>
        <p:spPr>
          <a:xfrm>
            <a:off x="10042205" y="4536377"/>
            <a:ext cx="15887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Social Network</a:t>
            </a:r>
            <a:endParaRPr lang="bg-B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945" y="5163328"/>
            <a:ext cx="1614055" cy="16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91" y="774064"/>
            <a:ext cx="6491111" cy="3651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0188" y="1500187"/>
            <a:ext cx="6858000" cy="3857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29" y="5312229"/>
            <a:ext cx="1545771" cy="15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6" y="2940141"/>
            <a:ext cx="6491111" cy="3651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57" y="827044"/>
            <a:ext cx="5081451" cy="2858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915" y="4765766"/>
            <a:ext cx="2092234" cy="20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0243" y="877278"/>
            <a:ext cx="9461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bg-BG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Изготвила: Христиана Иванова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70" y="1643631"/>
            <a:ext cx="2769723" cy="2769723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4" y="5898978"/>
            <a:ext cx="1800774" cy="53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 &amp;Bcy;&amp;acy;&amp;ncy;&amp;ncy;&amp;iecy;&amp;rcy;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510" y="5972621"/>
            <a:ext cx="1738148" cy="5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одзаглавие 2"/>
          <p:cNvSpPr txBox="1">
            <a:spLocks/>
          </p:cNvSpPr>
          <p:nvPr/>
        </p:nvSpPr>
        <p:spPr>
          <a:xfrm>
            <a:off x="2149348" y="5017346"/>
            <a:ext cx="7766936" cy="1763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>
                <a:solidFill>
                  <a:srgbClr val="0070C0"/>
                </a:solidFill>
              </a:rPr>
              <a:t>Проект </a:t>
            </a:r>
            <a:r>
              <a:rPr lang="en-GB" dirty="0" smtClean="0">
                <a:solidFill>
                  <a:srgbClr val="0070C0"/>
                </a:solidFill>
              </a:rPr>
              <a:t>„</a:t>
            </a:r>
            <a:r>
              <a:rPr lang="en-GB" dirty="0" err="1" smtClean="0">
                <a:solidFill>
                  <a:srgbClr val="0070C0"/>
                </a:solidFill>
              </a:rPr>
              <a:t>Придобиване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на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професионални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компетентности</a:t>
            </a:r>
            <a:r>
              <a:rPr lang="en-GB" dirty="0" smtClean="0">
                <a:solidFill>
                  <a:srgbClr val="0070C0"/>
                </a:solidFill>
              </a:rPr>
              <a:t> и </a:t>
            </a:r>
            <a:r>
              <a:rPr lang="en-GB" dirty="0" err="1" smtClean="0">
                <a:solidFill>
                  <a:srgbClr val="0070C0"/>
                </a:solidFill>
              </a:rPr>
              <a:t>създаване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на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успешни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кадри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чрезпрактика</a:t>
            </a:r>
            <a:r>
              <a:rPr lang="en-GB" dirty="0" smtClean="0">
                <a:solidFill>
                  <a:srgbClr val="0070C0"/>
                </a:solidFill>
              </a:rPr>
              <a:t> в </a:t>
            </a:r>
            <a:r>
              <a:rPr lang="en-GB" dirty="0" err="1" smtClean="0">
                <a:solidFill>
                  <a:srgbClr val="0070C0"/>
                </a:solidFill>
              </a:rPr>
              <a:t>европейски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фирми</a:t>
            </a:r>
            <a:r>
              <a:rPr lang="en-GB" dirty="0" smtClean="0">
                <a:solidFill>
                  <a:srgbClr val="0070C0"/>
                </a:solidFill>
              </a:rPr>
              <a:t> “</a:t>
            </a:r>
            <a:r>
              <a:rPr lang="bg-BG" dirty="0" smtClean="0">
                <a:solidFill>
                  <a:srgbClr val="0070C0"/>
                </a:solidFill>
              </a:rPr>
              <a:t>, </a:t>
            </a:r>
          </a:p>
          <a:p>
            <a:r>
              <a:rPr lang="bg-BG" dirty="0" smtClean="0">
                <a:solidFill>
                  <a:srgbClr val="0070C0"/>
                </a:solidFill>
              </a:rPr>
              <a:t>д</a:t>
            </a:r>
            <a:r>
              <a:rPr lang="en-GB" dirty="0" err="1" smtClean="0">
                <a:solidFill>
                  <a:srgbClr val="0070C0"/>
                </a:solidFill>
              </a:rPr>
              <a:t>оговор</a:t>
            </a:r>
            <a:r>
              <a:rPr lang="bg-BG" dirty="0" smtClean="0">
                <a:solidFill>
                  <a:srgbClr val="0070C0"/>
                </a:solidFill>
              </a:rPr>
              <a:t> номер  </a:t>
            </a:r>
            <a:r>
              <a:rPr lang="en-GB" dirty="0" smtClean="0">
                <a:solidFill>
                  <a:srgbClr val="0070C0"/>
                </a:solidFill>
              </a:rPr>
              <a:t>201</a:t>
            </a:r>
            <a:r>
              <a:rPr lang="bg-BG" dirty="0" smtClean="0">
                <a:solidFill>
                  <a:srgbClr val="0070C0"/>
                </a:solidFill>
              </a:rPr>
              <a:t>6</a:t>
            </a:r>
            <a:r>
              <a:rPr lang="en-GB" dirty="0" smtClean="0">
                <a:solidFill>
                  <a:srgbClr val="0070C0"/>
                </a:solidFill>
              </a:rPr>
              <a:t>-1-BG01-KA102-0</a:t>
            </a:r>
            <a:r>
              <a:rPr lang="bg-BG" dirty="0" smtClean="0">
                <a:solidFill>
                  <a:srgbClr val="0070C0"/>
                </a:solidFill>
              </a:rPr>
              <a:t>2</a:t>
            </a:r>
            <a:r>
              <a:rPr lang="en-GB" dirty="0" smtClean="0">
                <a:solidFill>
                  <a:srgbClr val="0070C0"/>
                </a:solidFill>
              </a:rPr>
              <a:t>3</a:t>
            </a:r>
            <a:r>
              <a:rPr lang="bg-BG" dirty="0" smtClean="0">
                <a:solidFill>
                  <a:srgbClr val="0070C0"/>
                </a:solidFill>
              </a:rPr>
              <a:t>001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bg-BG" sz="1700" dirty="0" smtClean="0">
                <a:solidFill>
                  <a:srgbClr val="0070C0"/>
                </a:solidFill>
              </a:rPr>
              <a:t>Този проект  се финансира по програма “Еразъм+”, КД 1 - Образователна мобилност за граждани, </a:t>
            </a:r>
          </a:p>
          <a:p>
            <a:r>
              <a:rPr lang="bg-BG" sz="1700" dirty="0" smtClean="0">
                <a:solidFill>
                  <a:srgbClr val="0070C0"/>
                </a:solidFill>
              </a:rPr>
              <a:t>Мобилност на обучаеми и персонал в ПОО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4931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3302">
            <a:off x="-100768" y="1938502"/>
            <a:ext cx="5484903" cy="3085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86" y="262705"/>
            <a:ext cx="6635931" cy="37327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65" y="5011783"/>
            <a:ext cx="1846217" cy="18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17272" y="293814"/>
            <a:ext cx="87270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Продажба на компютри, лаптопи, аксесоари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67" y="2252910"/>
            <a:ext cx="5036296" cy="2961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91" y="3614738"/>
            <a:ext cx="3483876" cy="3483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18" y="5239555"/>
            <a:ext cx="1618445" cy="161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32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5663" y="730572"/>
            <a:ext cx="6761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Техническа подръжка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44" y="1930807"/>
            <a:ext cx="5686475" cy="31986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573193"/>
            <a:ext cx="5456701" cy="30693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24" y="5209408"/>
            <a:ext cx="1648591" cy="16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6058" y="378879"/>
            <a:ext cx="82057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Продажба на смартфони и таблети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3" y="3743179"/>
            <a:ext cx="3482819" cy="2981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38" y="2336411"/>
            <a:ext cx="4817012" cy="4817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286" y="4839286"/>
            <a:ext cx="2018714" cy="201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07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4675" y="181270"/>
            <a:ext cx="10258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Провеждане на курсове по информатика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63" y="4957763"/>
            <a:ext cx="1900237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5857" y="519555"/>
            <a:ext cx="72350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</a:t>
            </a:r>
            <a:r>
              <a:rPr lang="bg-BG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ринтери и тонери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54" y="2271712"/>
            <a:ext cx="3810000" cy="271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16" y="3743325"/>
            <a:ext cx="5715000" cy="311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295" y="5102986"/>
            <a:ext cx="1739705" cy="17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0792" y="364811"/>
            <a:ext cx="6709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Компютърна графика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13" y="5129713"/>
            <a:ext cx="1728287" cy="17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14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1503" y="1222941"/>
            <a:ext cx="2371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Услуги: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4974" y="2535870"/>
            <a:ext cx="6220229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sz="2000" dirty="0" smtClean="0"/>
              <a:t>Поправка на компютри, лаптопи, таблети и  смартфони</a:t>
            </a:r>
            <a:endParaRPr lang="bg-BG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151418" y="3186555"/>
            <a:ext cx="3325091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000" dirty="0" smtClean="0"/>
              <a:t>Инсталиране на </a:t>
            </a:r>
            <a:r>
              <a:rPr lang="en-US" sz="2000" dirty="0" smtClean="0"/>
              <a:t>Windows 10</a:t>
            </a:r>
            <a:endParaRPr lang="bg-BG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854974" y="3963357"/>
            <a:ext cx="282632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000" dirty="0" smtClean="0"/>
              <a:t>Архивиране на данни</a:t>
            </a:r>
            <a:endParaRPr lang="bg-BG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07343" y="4740159"/>
            <a:ext cx="271549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000" dirty="0" smtClean="0"/>
              <a:t>Премахване на вируси</a:t>
            </a:r>
            <a:endParaRPr lang="bg-BG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903" y="5680363"/>
            <a:ext cx="2909454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000" dirty="0" smtClean="0"/>
              <a:t>Компютърна графика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046933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60</TotalTime>
  <Words>129</Words>
  <Application>Microsoft Office PowerPoint</Application>
  <PresentationFormat>Custom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Feathered</vt:lpstr>
      <vt:lpstr>PC-DOCTOR   ITALIA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PC-DOCTOR   ITALIA</dc:title>
  <dc:creator>Dzhanan</dc:creator>
  <cp:lastModifiedBy>pc5</cp:lastModifiedBy>
  <cp:revision>8</cp:revision>
  <dcterms:created xsi:type="dcterms:W3CDTF">2017-04-26T16:07:14Z</dcterms:created>
  <dcterms:modified xsi:type="dcterms:W3CDTF">2017-05-11T10:57:35Z</dcterms:modified>
</cp:coreProperties>
</file>